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C0930-807D-46E0-9B3A-2F681851389F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D3DCA-54D0-4250-BE66-0441A60E5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50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aloud is not great quality – see book powerpoint in </a:t>
            </a:r>
            <a:r>
              <a:rPr lang="en-US" smtClean="0"/>
              <a:t>staff shared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D3DCA-54D0-4250-BE66-0441A60E56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57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65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34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01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46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65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21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7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7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9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12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3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55000">
              <a:schemeClr val="accent6">
                <a:lumMod val="45000"/>
                <a:lumOff val="55000"/>
              </a:schemeClr>
            </a:gs>
            <a:gs pos="91000">
              <a:schemeClr val="accent6">
                <a:lumMod val="45000"/>
                <a:lumOff val="55000"/>
              </a:schemeClr>
            </a:gs>
            <a:gs pos="0">
              <a:srgbClr val="00B05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55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884868" y="241345"/>
            <a:ext cx="6147324" cy="2183547"/>
            <a:chOff x="2717443" y="151193"/>
            <a:chExt cx="6147324" cy="2183547"/>
          </a:xfrm>
        </p:grpSpPr>
        <p:sp>
          <p:nvSpPr>
            <p:cNvPr id="2" name="TextBox 1"/>
            <p:cNvSpPr txBox="1"/>
            <p:nvPr/>
          </p:nvSpPr>
          <p:spPr>
            <a:xfrm>
              <a:off x="2717443" y="1503743"/>
              <a:ext cx="614732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prstClr val="black"/>
                  </a:solidFill>
                  <a:latin typeface="Impact" panose="020B0806030902050204" pitchFamily="34" charset="0"/>
                </a:rPr>
                <a:t>Safety in the Classroom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0390" y="151193"/>
              <a:ext cx="1409700" cy="13525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8829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4868" y="1593895"/>
            <a:ext cx="6147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  <a:latin typeface="Impact" panose="020B0806030902050204" pitchFamily="34" charset="0"/>
              </a:rPr>
              <a:t>Safety in the Classroom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815" y="241345"/>
            <a:ext cx="1409700" cy="1352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9988" y="2679577"/>
            <a:ext cx="5881872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Impact" panose="020B0806030902050204" pitchFamily="34" charset="0"/>
              </a:rPr>
              <a:t>Hands off, Feet off</a:t>
            </a:r>
          </a:p>
          <a:p>
            <a:endParaRPr lang="en-US" sz="32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This one is important.  But why?</a:t>
            </a:r>
          </a:p>
          <a:p>
            <a:endParaRPr lang="en-US" sz="14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Impact" panose="020B0806030902050204" pitchFamily="34" charset="0"/>
              </a:rPr>
              <a:t>We have our own personal bubble that we are comfortable in.  We must respect that others do too 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Impact" panose="020B0806030902050204" pitchFamily="34" charset="0"/>
              </a:rPr>
              <a:t>When we play with hands on or feet on people can get hurt more easily.  </a:t>
            </a:r>
          </a:p>
          <a:p>
            <a:pPr marL="342900" indent="-342900">
              <a:buFontTx/>
              <a:buChar char="-"/>
            </a:pPr>
            <a:endParaRPr lang="en-US" sz="2000" dirty="0">
              <a:solidFill>
                <a:prstClr val="black"/>
              </a:solidFill>
              <a:latin typeface="Impact" panose="020B080603090205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65964" y="2819331"/>
            <a:ext cx="3213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"Close enough - personal space"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44380" y="3398880"/>
            <a:ext cx="335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"personal space camp read aloud'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276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884868" y="241345"/>
            <a:ext cx="6147324" cy="2183547"/>
            <a:chOff x="2717443" y="151193"/>
            <a:chExt cx="6147324" cy="2183547"/>
          </a:xfrm>
        </p:grpSpPr>
        <p:sp>
          <p:nvSpPr>
            <p:cNvPr id="2" name="TextBox 1"/>
            <p:cNvSpPr txBox="1"/>
            <p:nvPr/>
          </p:nvSpPr>
          <p:spPr>
            <a:xfrm>
              <a:off x="2717443" y="1503743"/>
              <a:ext cx="614732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prstClr val="black"/>
                  </a:solidFill>
                  <a:latin typeface="Impact" panose="020B0806030902050204" pitchFamily="34" charset="0"/>
                </a:rPr>
                <a:t>Safety in the Classroom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0390" y="151193"/>
              <a:ext cx="1409700" cy="135255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7632880" y="6447851"/>
            <a:ext cx="108736" cy="4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 descr="Image result for walking safely in the classro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660" y="2821244"/>
            <a:ext cx="5382340" cy="4036756"/>
          </a:xfrm>
          <a:prstGeom prst="rect">
            <a:avLst/>
          </a:prstGeom>
          <a:noFill/>
          <a:effectLst>
            <a:softEdge rad="266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99988" y="2679577"/>
            <a:ext cx="5881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Impact" panose="020B0806030902050204" pitchFamily="34" charset="0"/>
              </a:rPr>
              <a:t>Walking in the Classroom</a:t>
            </a:r>
          </a:p>
          <a:p>
            <a:endParaRPr lang="en-US" sz="32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Why is walking in the classroom important?  </a:t>
            </a:r>
            <a:endParaRPr lang="en-US" sz="16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Franklin Gothic Demi Cond" panose="020B0706030402020204" pitchFamily="34" charset="0"/>
              </a:rPr>
              <a:t>If you fall, there are lots of things that you might bump into (scissors, pencils, chairs, desks, shelves)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Franklin Gothic Demi Cond" panose="020B0706030402020204" pitchFamily="34" charset="0"/>
              </a:rPr>
              <a:t>There are many people in a small space and you might bump into someone else.</a:t>
            </a:r>
          </a:p>
        </p:txBody>
      </p:sp>
    </p:spTree>
    <p:extLst>
      <p:ext uri="{BB962C8B-B14F-4D97-AF65-F5344CB8AC3E}">
        <p14:creationId xmlns:p14="http://schemas.microsoft.com/office/powerpoint/2010/main" val="374086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884868" y="241345"/>
            <a:ext cx="6147324" cy="2183547"/>
            <a:chOff x="2717443" y="151193"/>
            <a:chExt cx="6147324" cy="2183547"/>
          </a:xfrm>
        </p:grpSpPr>
        <p:sp>
          <p:nvSpPr>
            <p:cNvPr id="2" name="TextBox 1"/>
            <p:cNvSpPr txBox="1"/>
            <p:nvPr/>
          </p:nvSpPr>
          <p:spPr>
            <a:xfrm>
              <a:off x="2717443" y="1503743"/>
              <a:ext cx="614732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prstClr val="black"/>
                  </a:solidFill>
                  <a:latin typeface="Impact" panose="020B0806030902050204" pitchFamily="34" charset="0"/>
                </a:rPr>
                <a:t>Safety in the Classroom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0390" y="151193"/>
              <a:ext cx="1409700" cy="1352550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299987" y="2579906"/>
            <a:ext cx="606217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  <a:latin typeface="Impact" panose="020B0806030902050204" pitchFamily="34" charset="0"/>
              </a:rPr>
              <a:t>4 on the floor</a:t>
            </a:r>
          </a:p>
          <a:p>
            <a:endParaRPr lang="en-US" sz="32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Why do we ask for 4 on the floor?</a:t>
            </a:r>
            <a:endParaRPr lang="en-US" sz="16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endParaRPr lang="en-US" sz="2400" dirty="0">
              <a:solidFill>
                <a:prstClr val="black"/>
              </a:solidFill>
              <a:latin typeface="Franklin Gothic Demi Cond" panose="020B07060304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Franklin Gothic Demi Cond" panose="020B0706030402020204" pitchFamily="34" charset="0"/>
              </a:rPr>
              <a:t>If you chair tips over backwards you can hit your head.  If it tips forward you can bang your chin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Franklin Gothic Demi Cond" panose="020B0706030402020204" pitchFamily="34" charset="0"/>
              </a:rPr>
              <a:t>Your chair is made to have 4 legs on the floor so that it does not tip over easily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Franklin Gothic Demi Cond" panose="020B0706030402020204" pitchFamily="34" charset="0"/>
              </a:rPr>
              <a:t>Others walking by your chair might trip on the legs if they are sticking out.</a:t>
            </a:r>
          </a:p>
        </p:txBody>
      </p:sp>
    </p:spTree>
    <p:extLst>
      <p:ext uri="{BB962C8B-B14F-4D97-AF65-F5344CB8AC3E}">
        <p14:creationId xmlns:p14="http://schemas.microsoft.com/office/powerpoint/2010/main" val="2190529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884868" y="241345"/>
            <a:ext cx="6147324" cy="2183547"/>
            <a:chOff x="2717443" y="151193"/>
            <a:chExt cx="6147324" cy="2183547"/>
          </a:xfrm>
        </p:grpSpPr>
        <p:sp>
          <p:nvSpPr>
            <p:cNvPr id="2" name="TextBox 1"/>
            <p:cNvSpPr txBox="1"/>
            <p:nvPr/>
          </p:nvSpPr>
          <p:spPr>
            <a:xfrm>
              <a:off x="2717443" y="1503743"/>
              <a:ext cx="614732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prstClr val="black"/>
                  </a:solidFill>
                  <a:latin typeface="Impact" panose="020B0806030902050204" pitchFamily="34" charset="0"/>
                </a:rPr>
                <a:t>Safety in the Classroom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0390" y="151193"/>
              <a:ext cx="1409700" cy="1352550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299987" y="2579906"/>
            <a:ext cx="6062175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  <a:latin typeface="Impact" panose="020B0806030902050204" pitchFamily="34" charset="0"/>
              </a:rPr>
              <a:t>Chairs Pushed In</a:t>
            </a:r>
          </a:p>
          <a:p>
            <a:endParaRPr lang="en-US" sz="32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Why does it matter?</a:t>
            </a:r>
            <a:endParaRPr lang="en-US" sz="16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endParaRPr lang="en-US" sz="2400" dirty="0">
              <a:solidFill>
                <a:prstClr val="black"/>
              </a:solidFill>
              <a:latin typeface="Franklin Gothic Demi Cond" panose="020B07060304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Franklin Gothic Demi Cond" panose="020B0706030402020204" pitchFamily="34" charset="0"/>
              </a:rPr>
              <a:t>When chairs are left out they are something to trip over.  </a:t>
            </a:r>
          </a:p>
          <a:p>
            <a:pPr marL="342900" indent="-342900">
              <a:buFontTx/>
              <a:buChar char="-"/>
            </a:pPr>
            <a:endParaRPr lang="en-US" sz="2400" dirty="0">
              <a:solidFill>
                <a:prstClr val="black"/>
              </a:solidFill>
              <a:latin typeface="Franklin Gothic Demi Cond" panose="020B07060304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Franklin Gothic Demi Cond" panose="020B0706030402020204" pitchFamily="34" charset="0"/>
              </a:rPr>
              <a:t>If there is a fire drill and chairs are left our, we may trip and create a new problem.</a:t>
            </a:r>
          </a:p>
          <a:p>
            <a:pPr marL="342900" indent="-342900">
              <a:buFontTx/>
              <a:buChar char="-"/>
            </a:pPr>
            <a:endParaRPr lang="en-US" sz="2400" dirty="0">
              <a:solidFill>
                <a:prstClr val="black"/>
              </a:solidFill>
              <a:latin typeface="Franklin Gothic Demi Cond" panose="020B0706030402020204" pitchFamily="34" charset="0"/>
            </a:endParaRPr>
          </a:p>
          <a:p>
            <a:pPr marL="342900" indent="-342900">
              <a:buFontTx/>
              <a:buChar char="-"/>
            </a:pPr>
            <a:endParaRPr lang="en-US" sz="2400" dirty="0">
              <a:solidFill>
                <a:prstClr val="black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323" y="2647666"/>
            <a:ext cx="5067938" cy="352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2456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Form xmlns="1e050540-abf7-4cd0-9094-0488f67136b7">No</DocumentForm>
    <DocumentCategories xmlns="1e050540-abf7-4cd0-9094-0488f67136b7">Resource</DocumentCategories>
    <PublishingStartDate xmlns="http://schemas.microsoft.com/sharepoint/v3" xsi:nil="true"/>
    <PublishingExpiration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DA0A4A84AEFB47418D39E33FE2E398D2" ma:contentTypeVersion="9" ma:contentTypeDescription="" ma:contentTypeScope="" ma:versionID="e3ae34224de7cc85db9cc8da0873878c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827ddb165f4c77df083115519c946346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nillable="true" ma:displayName="Document Form" ma:default="No" ma:description="Is this a form?" ma:format="Dropdown" ma:internalName="DocumentForm" ma:readOnly="false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CBBD7E-13A4-4B8E-82FD-E41F4A970186}"/>
</file>

<file path=customXml/itemProps2.xml><?xml version="1.0" encoding="utf-8"?>
<ds:datastoreItem xmlns:ds="http://schemas.openxmlformats.org/officeDocument/2006/customXml" ds:itemID="{FFDAE5B8-BA33-4421-BE67-90E5E7D2A588}"/>
</file>

<file path=customXml/itemProps3.xml><?xml version="1.0" encoding="utf-8"?>
<ds:datastoreItem xmlns:ds="http://schemas.openxmlformats.org/officeDocument/2006/customXml" ds:itemID="{F406A671-CA5C-4970-BD9E-F1FED325AAEB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261</Words>
  <Application>Microsoft Office PowerPoint</Application>
  <PresentationFormat>Widescreen</PresentationFormat>
  <Paragraphs>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Franklin Gothic Demi Cond</vt:lpstr>
      <vt:lpstr>Impact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Province of New Brunswick -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Larsen, Suzanne (ASD-W)</dc:creator>
  <cp:lastModifiedBy>Larsen, Suzanne (ASD-W)</cp:lastModifiedBy>
  <cp:revision>5</cp:revision>
  <dcterms:created xsi:type="dcterms:W3CDTF">2017-06-22T13:04:22Z</dcterms:created>
  <dcterms:modified xsi:type="dcterms:W3CDTF">2017-09-15T18:07:29Z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0x010100F2A1E1E4D320C749A22EC3F91FD053D600DA0A4A84AEFB47418D39E33FE2E398D2</vt:lpwstr>
  </property>
</Properties>
</file>